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33" r:id="rId2"/>
    <p:sldId id="434" r:id="rId3"/>
    <p:sldId id="435" r:id="rId4"/>
    <p:sldId id="436" r:id="rId5"/>
    <p:sldId id="437" r:id="rId6"/>
    <p:sldId id="438" r:id="rId7"/>
    <p:sldId id="439" r:id="rId8"/>
    <p:sldId id="440" r:id="rId9"/>
    <p:sldId id="441" r:id="rId10"/>
    <p:sldId id="442" r:id="rId11"/>
    <p:sldId id="443" r:id="rId12"/>
    <p:sldId id="444" r:id="rId13"/>
    <p:sldId id="445" r:id="rId14"/>
    <p:sldId id="446" r:id="rId15"/>
    <p:sldId id="447" r:id="rId16"/>
    <p:sldId id="448" r:id="rId17"/>
    <p:sldId id="449" r:id="rId18"/>
    <p:sldId id="450" r:id="rId19"/>
    <p:sldId id="451" r:id="rId20"/>
    <p:sldId id="452" r:id="rId21"/>
    <p:sldId id="453" r:id="rId22"/>
    <p:sldId id="454" r:id="rId23"/>
    <p:sldId id="455" r:id="rId24"/>
    <p:sldId id="456" r:id="rId25"/>
    <p:sldId id="458" r:id="rId26"/>
    <p:sldId id="457" r:id="rId27"/>
    <p:sldId id="475"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6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362180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877296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4201738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671913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2130250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1329364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3592716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413513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3112912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16312779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646103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31609206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117015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1738263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1465303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388576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831027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95762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THE LIFE OF CHRIST</a:t>
            </a:r>
            <a:endParaRPr lang="en-US" dirty="0"/>
          </a:p>
        </p:txBody>
      </p:sp>
    </p:spTree>
    <p:extLst>
      <p:ext uri="{BB962C8B-B14F-4D97-AF65-F5344CB8AC3E}">
        <p14:creationId xmlns:p14="http://schemas.microsoft.com/office/powerpoint/2010/main" val="375010406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Mk. 14:59 But not even then did their testimony agree.</a:t>
            </a:r>
          </a:p>
          <a:p>
            <a:r>
              <a:rPr lang="en-US"/>
              <a:t> </a:t>
            </a:r>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Jn. 2:19 "Destroy this temple, and in three days I will raise it up."  </a:t>
            </a:r>
            <a:r>
              <a:rPr lang="en-US" baseline="30000"/>
              <a:t>20</a:t>
            </a:r>
            <a:r>
              <a:rPr lang="en-US"/>
              <a:t> Then the Jews said, "It has taken forty-six years to build this temple, and will You raise it up in three days?"  </a:t>
            </a:r>
            <a:r>
              <a:rPr lang="en-US" baseline="30000"/>
              <a:t>21</a:t>
            </a:r>
            <a:r>
              <a:rPr lang="en-US"/>
              <a:t> But He was speaking of the temple of His body.</a:t>
            </a:r>
            <a:endParaRPr lang="en-US" dirty="0"/>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 26:62 And the high priest arose and said to Him, "Do You answer nothing? What </a:t>
            </a:r>
            <a:r>
              <a:rPr lang="en-US" i="1" dirty="0"/>
              <a:t>is it </a:t>
            </a:r>
            <a:r>
              <a:rPr lang="en-US" dirty="0"/>
              <a:t>these men testify against You?"  </a:t>
            </a:r>
            <a:r>
              <a:rPr lang="en-US" baseline="30000" dirty="0"/>
              <a:t>63</a:t>
            </a:r>
            <a:r>
              <a:rPr lang="en-US" dirty="0"/>
              <a:t> But Jesus kept silent. And the high priest answered and said to Him, "I put You under oath by the living God: Tell us if You are the Christ, the Son of God!"  </a:t>
            </a:r>
            <a:r>
              <a:rPr lang="en-US" baseline="30000" dirty="0"/>
              <a:t>64</a:t>
            </a:r>
            <a:r>
              <a:rPr lang="en-US" dirty="0"/>
              <a:t> Jesus said to him, "</a:t>
            </a:r>
            <a:r>
              <a:rPr lang="en-US" i="1" dirty="0"/>
              <a:t>It is as </a:t>
            </a:r>
            <a:r>
              <a:rPr lang="en-US" dirty="0"/>
              <a:t>you said. Nevertheless, I say to you, hereafter you will see the Son of Man sitting at the right hand of the Power, and coming on the clouds of heaven."  </a:t>
            </a:r>
            <a:r>
              <a:rPr lang="en-US" baseline="30000" dirty="0"/>
              <a:t>65</a:t>
            </a:r>
            <a:r>
              <a:rPr lang="en-US" dirty="0"/>
              <a:t> Then the high priest tore his clothes, saying, "He has spoken blasphemy! What further need do we have of witnesses? Look, now you have heard His blasphemy!  </a:t>
            </a:r>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66</a:t>
            </a:r>
            <a:r>
              <a:rPr lang="en-US"/>
              <a:t> "What do you think?" They answered and said, "He is deserving of death."  </a:t>
            </a:r>
            <a:r>
              <a:rPr lang="en-US" baseline="30000"/>
              <a:t>67</a:t>
            </a:r>
            <a:r>
              <a:rPr lang="en-US"/>
              <a:t> Then they spat in His face and beat Him; and others struck </a:t>
            </a:r>
            <a:r>
              <a:rPr lang="en-US" i="1"/>
              <a:t>Him </a:t>
            </a:r>
            <a:r>
              <a:rPr lang="en-US"/>
              <a:t>with the palms of their hands,  </a:t>
            </a:r>
            <a:r>
              <a:rPr lang="en-US" baseline="30000"/>
              <a:t>68</a:t>
            </a:r>
            <a:r>
              <a:rPr lang="en-US"/>
              <a:t> saying, "Prophesy to us, Christ! Who is the one who struck You?"</a:t>
            </a:r>
            <a:endParaRPr lang="en-US" dirty="0"/>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22:66 As soon as it was day, the elders of the people, both chief priests and scribes, came together and led Him into their council, saying,  </a:t>
            </a:r>
            <a:r>
              <a:rPr lang="en-US" baseline="30000"/>
              <a:t>67</a:t>
            </a:r>
            <a:r>
              <a:rPr lang="en-US"/>
              <a:t> "If You are the Christ, tell us." But He said to them, "If I tell you, you will by no means believe.  </a:t>
            </a:r>
            <a:r>
              <a:rPr lang="en-US" baseline="30000"/>
              <a:t>68</a:t>
            </a:r>
            <a:r>
              <a:rPr lang="en-US"/>
              <a:t> "And if I also ask </a:t>
            </a:r>
            <a:r>
              <a:rPr lang="en-US" i="1"/>
              <a:t>you</a:t>
            </a:r>
            <a:r>
              <a:rPr lang="en-US"/>
              <a:t>, you will by no means answer Me or let </a:t>
            </a:r>
            <a:r>
              <a:rPr lang="en-US" i="1"/>
              <a:t>Me </a:t>
            </a:r>
            <a:r>
              <a:rPr lang="en-US"/>
              <a:t>go.  </a:t>
            </a:r>
            <a:r>
              <a:rPr lang="en-US" baseline="30000"/>
              <a:t>69</a:t>
            </a:r>
            <a:r>
              <a:rPr lang="en-US"/>
              <a:t> "Hereafter the Son of Man will sit on the right hand of the power of God."  </a:t>
            </a:r>
            <a:r>
              <a:rPr lang="en-US" baseline="30000"/>
              <a:t>70</a:t>
            </a:r>
            <a:r>
              <a:rPr lang="en-US"/>
              <a:t> Then they all said, "Are You then the Son of God?" So He said to them, "You </a:t>
            </a:r>
            <a:r>
              <a:rPr lang="en-US" i="1"/>
              <a:t>rightly </a:t>
            </a:r>
            <a:r>
              <a:rPr lang="en-US"/>
              <a:t>say that I am."  </a:t>
            </a:r>
            <a:r>
              <a:rPr lang="en-US" baseline="30000"/>
              <a:t>71</a:t>
            </a:r>
            <a:r>
              <a:rPr lang="en-US"/>
              <a:t> And they said, "What further testimony do we need? For we have heard it ourselves from His own mouth."</a:t>
            </a:r>
            <a:r>
              <a:rPr lang="en-US" b="0"/>
              <a:t> </a:t>
            </a:r>
            <a:endParaRPr lang="en-US"/>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18:25 Now Simon Peter stood and warmed himself. Therefore they said to him, "You are not also </a:t>
            </a:r>
            <a:r>
              <a:rPr lang="en-US" i="1"/>
              <a:t>one </a:t>
            </a:r>
            <a:r>
              <a:rPr lang="en-US"/>
              <a:t>of His disciples, are you?" He denied </a:t>
            </a:r>
            <a:r>
              <a:rPr lang="en-US" i="1"/>
              <a:t>it </a:t>
            </a:r>
            <a:r>
              <a:rPr lang="en-US"/>
              <a:t>and said, "I am not!"  </a:t>
            </a:r>
            <a:r>
              <a:rPr lang="en-US" baseline="30000"/>
              <a:t>26</a:t>
            </a:r>
            <a:r>
              <a:rPr lang="en-US"/>
              <a:t> One of the servants of the high priest, a relative </a:t>
            </a:r>
            <a:r>
              <a:rPr lang="en-US" i="1"/>
              <a:t>of him</a:t>
            </a:r>
            <a:r>
              <a:rPr lang="en-US"/>
              <a:t>whose ear Peter cut off, said, "Did I not see you in the garden with Him?"  </a:t>
            </a:r>
            <a:r>
              <a:rPr lang="en-US" baseline="30000"/>
              <a:t>27</a:t>
            </a:r>
            <a:r>
              <a:rPr lang="en-US"/>
              <a:t> Peter then denied again; and immediately a rooster crowed.   </a:t>
            </a:r>
          </a:p>
          <a:p>
            <a:r>
              <a:rPr lang="en-US"/>
              <a:t> </a:t>
            </a:r>
          </a:p>
        </p:txBody>
      </p:sp>
    </p:spTree>
    <p:extLst>
      <p:ext uri="{BB962C8B-B14F-4D97-AF65-F5344CB8AC3E}">
        <p14:creationId xmlns:p14="http://schemas.microsoft.com/office/powerpoint/2010/main" val="49026742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u="sng"/>
              <a:t>Luke 22:61</a:t>
            </a:r>
            <a:r>
              <a:rPr lang="en-US"/>
              <a:t> And the Lord turned and looked at Peter. And Peter remembered the word of the Lord, how He had said to him, "Before the rooster crows, you will deny Me three times."  </a:t>
            </a:r>
            <a:r>
              <a:rPr lang="en-US" baseline="30000"/>
              <a:t>62</a:t>
            </a:r>
            <a:r>
              <a:rPr lang="en-US"/>
              <a:t> So Peter went out and wept bitterly.</a:t>
            </a:r>
          </a:p>
          <a:p>
            <a:r>
              <a:rPr lang="en-US"/>
              <a:t> </a:t>
            </a:r>
            <a:endParaRPr lang="en-US" dirty="0"/>
          </a:p>
        </p:txBody>
      </p:sp>
    </p:spTree>
    <p:extLst>
      <p:ext uri="{BB962C8B-B14F-4D97-AF65-F5344CB8AC3E}">
        <p14:creationId xmlns:p14="http://schemas.microsoft.com/office/powerpoint/2010/main" val="144953813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These events teach us a couple of lessons:</a:t>
            </a:r>
          </a:p>
          <a:p>
            <a:r>
              <a:rPr lang="en-US" dirty="0"/>
              <a:t> </a:t>
            </a:r>
          </a:p>
          <a:p>
            <a:pPr marL="514350" lvl="0" indent="-514350">
              <a:buFont typeface="+mj-lt"/>
              <a:buAutoNum type="arabicPeriod"/>
            </a:pPr>
            <a:r>
              <a:rPr lang="en-US" dirty="0"/>
              <a:t>We cannot follow Jesus from afar and hang around the fire with the world and think that we will stand firm in the faith.</a:t>
            </a:r>
          </a:p>
          <a:p>
            <a:pPr marL="514350" lvl="0" indent="-514350">
              <a:buFont typeface="+mj-lt"/>
              <a:buAutoNum type="arabicPeriod"/>
            </a:pPr>
            <a:r>
              <a:rPr lang="en-US" dirty="0"/>
              <a:t>Even faithful Christians like Peter can fall from God’s grace if we do not stay close to Jesus.</a:t>
            </a:r>
          </a:p>
        </p:txBody>
      </p:sp>
    </p:spTree>
    <p:extLst>
      <p:ext uri="{BB962C8B-B14F-4D97-AF65-F5344CB8AC3E}">
        <p14:creationId xmlns:p14="http://schemas.microsoft.com/office/powerpoint/2010/main" val="352726402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u="sng"/>
              <a:t>John 18:28</a:t>
            </a:r>
            <a:r>
              <a:rPr lang="en-US"/>
              <a:t> Then they led Jesus from Caiaphas to the Praetorium, and it was early morning. But they themselves did not go into the Praetorium, lest they should be defiled, but that they might eat the Passover.</a:t>
            </a:r>
          </a:p>
        </p:txBody>
      </p:sp>
    </p:spTree>
    <p:extLst>
      <p:ext uri="{BB962C8B-B14F-4D97-AF65-F5344CB8AC3E}">
        <p14:creationId xmlns:p14="http://schemas.microsoft.com/office/powerpoint/2010/main" val="155887865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What is a Praetorium? Thayer explains:</a:t>
            </a:r>
          </a:p>
          <a:p>
            <a:r>
              <a:rPr lang="en-US"/>
              <a:t> </a:t>
            </a:r>
          </a:p>
          <a:p>
            <a:r>
              <a:rPr lang="en-US"/>
              <a:t>1) "head-quarters" in a Roman camp, the tent of the commander-in-chief 2) the palace in which the governor or procurator of a province resided, to which use the Romans were accustomed to appropriate the palaces already existing, and formerly dwelt in by kings or princes; at Jerusalem it was a magnificent palace which Herod the Great had built for himself, and which the Roman procurators seemed to have occupied whenever they came from Caesarea to Jerusalem to transact public business.</a:t>
            </a:r>
          </a:p>
        </p:txBody>
      </p:sp>
    </p:spTree>
    <p:extLst>
      <p:ext uri="{BB962C8B-B14F-4D97-AF65-F5344CB8AC3E}">
        <p14:creationId xmlns:p14="http://schemas.microsoft.com/office/powerpoint/2010/main" val="305548111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We ended with Jesus being arrested and being taken away to Annas first, then to Caiphas’ house (Jn. 18:13; Lk. 22:54), where the chief priest, scribes, and elders were assembled (Mk. 14:53). </a:t>
            </a:r>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know that Jesus and His disciples partook of the Passover meal the day before (Mt. 26:18; Mk. 14:14).</a:t>
            </a:r>
          </a:p>
        </p:txBody>
      </p:sp>
    </p:spTree>
    <p:extLst>
      <p:ext uri="{BB962C8B-B14F-4D97-AF65-F5344CB8AC3E}">
        <p14:creationId xmlns:p14="http://schemas.microsoft.com/office/powerpoint/2010/main" val="194909235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“Did Jesus eat the Passover Supper?”</a:t>
            </a:r>
          </a:p>
          <a:p>
            <a:r>
              <a:rPr lang="en-US" dirty="0"/>
              <a:t> </a:t>
            </a:r>
          </a:p>
          <a:p>
            <a:r>
              <a:rPr lang="en-US" dirty="0"/>
              <a:t>1. Some claim the meal Jesus and His disciples ate was not the Passover, but this contradicts what the Bible teaches. </a:t>
            </a:r>
          </a:p>
          <a:p>
            <a:r>
              <a:rPr lang="en-US" dirty="0"/>
              <a:t>2. Some have suggested that they ate the Passover a day early and that it was acceptable because Jesus had the authority to do so. This explanation does not work because Jesus made sure that He kept the Law of Moses, and He did not change it; He fulfilled it. </a:t>
            </a:r>
          </a:p>
        </p:txBody>
      </p:sp>
    </p:spTree>
    <p:extLst>
      <p:ext uri="{BB962C8B-B14F-4D97-AF65-F5344CB8AC3E}">
        <p14:creationId xmlns:p14="http://schemas.microsoft.com/office/powerpoint/2010/main" val="122747391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3. Some claim that these opposing Jews were so busy trying to find Jesus that they did not eat the Passover on the right day, so they were going to eat it the next day. </a:t>
            </a:r>
          </a:p>
          <a:p>
            <a:r>
              <a:rPr lang="en-US"/>
              <a:t>4. Some claim that Jesus and these other Jews were using different calendars to determine when the Passover occurred. </a:t>
            </a:r>
            <a:endParaRPr lang="en-US" dirty="0"/>
          </a:p>
        </p:txBody>
      </p:sp>
    </p:spTree>
    <p:extLst>
      <p:ext uri="{BB962C8B-B14F-4D97-AF65-F5344CB8AC3E}">
        <p14:creationId xmlns:p14="http://schemas.microsoft.com/office/powerpoint/2010/main" val="186367659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While number 3 and 4 may be plausible, I believe the best explanation is that the word “Passover” can be used to describe the Pascal lamb itself (Mk. 14:12; Lk. 22:7; 1 Cor. 5:7), a meal that was eaten on the 14</a:t>
            </a:r>
            <a:r>
              <a:rPr lang="en-US" baseline="30000"/>
              <a:t>th</a:t>
            </a:r>
            <a:r>
              <a:rPr lang="en-US"/>
              <a:t> of Nisan (Mt. 26:18-19; Lk. 22:8, 13; Heb. 11:28), and it is also used to refer to the eight-day period that included eating the Passover meal and the feast of unleavened bread (Ezek: 45:21; Lk. 22:1, 7; Acts 12:3-4). This explanation has the most evidence and many respectable scholars hold this view.</a:t>
            </a:r>
          </a:p>
        </p:txBody>
      </p:sp>
    </p:spTree>
    <p:extLst>
      <p:ext uri="{BB962C8B-B14F-4D97-AF65-F5344CB8AC3E}">
        <p14:creationId xmlns:p14="http://schemas.microsoft.com/office/powerpoint/2010/main" val="300510629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27:1 When morning came, all the chief priests and elders of the people plotted against Jesus to put Him to death.  </a:t>
            </a:r>
            <a:r>
              <a:rPr lang="en-US" baseline="30000" dirty="0"/>
              <a:t>2</a:t>
            </a:r>
            <a:r>
              <a:rPr lang="en-US" dirty="0"/>
              <a:t> And when they had bound Him, they led Him away and delivered Him to Pontius</a:t>
            </a:r>
            <a:r>
              <a:rPr lang="en-US" baseline="30000" dirty="0"/>
              <a:t> </a:t>
            </a:r>
            <a:r>
              <a:rPr lang="en-US" dirty="0"/>
              <a:t>Pilate the governor.  </a:t>
            </a:r>
            <a:r>
              <a:rPr lang="en-US" baseline="30000" dirty="0"/>
              <a:t>3</a:t>
            </a:r>
            <a:r>
              <a:rPr lang="en-US" dirty="0"/>
              <a:t> Then Judas, His betrayer, seeing that He had been condemned, was remorseful and brought back the thirty pieces of silver to the chief priests and elders,  </a:t>
            </a:r>
            <a:r>
              <a:rPr lang="en-US" baseline="30000" dirty="0"/>
              <a:t>4</a:t>
            </a:r>
            <a:r>
              <a:rPr lang="en-US" dirty="0"/>
              <a:t> saying, "I have sinned by betraying innocent blood." And they said, "What </a:t>
            </a:r>
            <a:r>
              <a:rPr lang="en-US" i="1" dirty="0"/>
              <a:t>is that </a:t>
            </a:r>
            <a:r>
              <a:rPr lang="en-US" dirty="0"/>
              <a:t>to us? You see </a:t>
            </a:r>
            <a:r>
              <a:rPr lang="en-US" i="1" dirty="0"/>
              <a:t>to it</a:t>
            </a:r>
            <a:r>
              <a:rPr lang="en-US" dirty="0"/>
              <a:t>!"  </a:t>
            </a:r>
            <a:r>
              <a:rPr lang="en-US" baseline="30000" dirty="0"/>
              <a:t>5</a:t>
            </a:r>
            <a:r>
              <a:rPr lang="en-US" dirty="0"/>
              <a:t> Then he threw down the pieces of silver in the temple and departed, and went and hanged himself.  </a:t>
            </a:r>
          </a:p>
        </p:txBody>
      </p:sp>
    </p:spTree>
    <p:extLst>
      <p:ext uri="{BB962C8B-B14F-4D97-AF65-F5344CB8AC3E}">
        <p14:creationId xmlns:p14="http://schemas.microsoft.com/office/powerpoint/2010/main" val="112344255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1:18 (Now this man purchased a field with the wages of iniquity; and falling headlong, he burst open in the middle and all his entrails gushed out.  </a:t>
            </a:r>
            <a:r>
              <a:rPr lang="en-US" baseline="30000"/>
              <a:t>19</a:t>
            </a:r>
            <a:r>
              <a:rPr lang="en-US"/>
              <a:t> And it became known to all those dwelling in Jerusalem; so that field is called in their own language, Akel Dama, that is, Field of Blood.)</a:t>
            </a:r>
            <a:r>
              <a:rPr lang="en-US" b="0"/>
              <a:t>	</a:t>
            </a:r>
            <a:endParaRPr lang="en-US"/>
          </a:p>
        </p:txBody>
      </p:sp>
    </p:spTree>
    <p:extLst>
      <p:ext uri="{BB962C8B-B14F-4D97-AF65-F5344CB8AC3E}">
        <p14:creationId xmlns:p14="http://schemas.microsoft.com/office/powerpoint/2010/main" val="173394186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6</a:t>
            </a:r>
            <a:r>
              <a:rPr lang="en-US"/>
              <a:t> But the chief priests took the silver pieces and said, "It is not lawful to put them into the treasury, because they are the price of blood."  </a:t>
            </a:r>
            <a:r>
              <a:rPr lang="en-US" baseline="30000"/>
              <a:t>7</a:t>
            </a:r>
            <a:r>
              <a:rPr lang="en-US"/>
              <a:t> And they consulted together and bought with them the potter's field, to bury strangers in.  </a:t>
            </a:r>
            <a:r>
              <a:rPr lang="en-US" baseline="30000"/>
              <a:t>8</a:t>
            </a:r>
            <a:r>
              <a:rPr lang="en-US"/>
              <a:t> Therefore that field has been called the Field of Blood to this day.  </a:t>
            </a:r>
            <a:r>
              <a:rPr lang="en-US" baseline="30000"/>
              <a:t>9</a:t>
            </a:r>
            <a:r>
              <a:rPr lang="en-US"/>
              <a:t> Then was fulfilled what was spoken by Jeremiah the prophet, saying, "And they took the thirty pieces of silver, the value of Him who was priced, whom they of the children of Israel priced,  </a:t>
            </a:r>
            <a:r>
              <a:rPr lang="en-US" baseline="30000"/>
              <a:t>10</a:t>
            </a:r>
            <a:r>
              <a:rPr lang="en-US"/>
              <a:t> "and gave them for the potter's field, as the LORD directed me."</a:t>
            </a:r>
            <a:r>
              <a:rPr lang="en-US" b="0"/>
              <a:t> </a:t>
            </a:r>
            <a:endParaRPr lang="en-US" dirty="0"/>
          </a:p>
        </p:txBody>
      </p:sp>
    </p:spTree>
    <p:extLst>
      <p:ext uri="{BB962C8B-B14F-4D97-AF65-F5344CB8AC3E}">
        <p14:creationId xmlns:p14="http://schemas.microsoft.com/office/powerpoint/2010/main" val="238580556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u="sng"/>
              <a:t>John 18:15</a:t>
            </a:r>
            <a:r>
              <a:rPr lang="en-US"/>
              <a:t> And Simon Peter followed Jesus, and so </a:t>
            </a:r>
            <a:r>
              <a:rPr lang="en-US" i="1"/>
              <a:t>did </a:t>
            </a:r>
            <a:r>
              <a:rPr lang="en-US"/>
              <a:t>another disciple. Now that disciple was known to the high priest, and went with Jesus into the courtyard of the high priest.  </a:t>
            </a:r>
            <a:r>
              <a:rPr lang="en-US" baseline="30000"/>
              <a:t>16</a:t>
            </a:r>
            <a:r>
              <a:rPr lang="en-US"/>
              <a:t> But Peter stood at the door outside. Then the other disciple, who was known to the high priest, went out and spoke to her who kept the door, and brought Peter in.  </a:t>
            </a:r>
            <a:r>
              <a:rPr lang="en-US" baseline="30000"/>
              <a:t>17</a:t>
            </a:r>
            <a:r>
              <a:rPr lang="en-US"/>
              <a:t> Then the servant girl who kept the door said to Peter, "You are not also </a:t>
            </a:r>
            <a:r>
              <a:rPr lang="en-US" i="1"/>
              <a:t>one </a:t>
            </a:r>
            <a:r>
              <a:rPr lang="en-US"/>
              <a:t>of this Man's disciples, are you?" He said, "I am not."  </a:t>
            </a:r>
            <a:r>
              <a:rPr lang="en-US" baseline="30000"/>
              <a:t>18</a:t>
            </a:r>
            <a:r>
              <a:rPr lang="en-US"/>
              <a:t> Now the servants and officers who had made a fire of coals stood there, for it was cold, and they warmed themselves. And Peter stood with them and warmed himself.</a:t>
            </a:r>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u="sng"/>
              <a:t>John 18:19</a:t>
            </a:r>
            <a:r>
              <a:rPr lang="en-US"/>
              <a:t> The high priest then asked Jesus about His disciples and His doctrine.  </a:t>
            </a:r>
            <a:r>
              <a:rPr lang="en-US" baseline="30000"/>
              <a:t>20</a:t>
            </a:r>
            <a:r>
              <a:rPr lang="en-US"/>
              <a:t> Jesus answered him, "I spoke openly to the world. I always taught in synagogues and in the temple, where the Jews always meet, and in secret I have said nothing.  </a:t>
            </a:r>
            <a:r>
              <a:rPr lang="en-US" baseline="30000"/>
              <a:t>21</a:t>
            </a:r>
            <a:r>
              <a:rPr lang="en-US"/>
              <a:t> "Why do you ask Me? Ask those who have heard Me what I said to them. Indeed they know what I said."  </a:t>
            </a:r>
            <a:r>
              <a:rPr lang="en-US" baseline="30000"/>
              <a:t>22</a:t>
            </a:r>
            <a:r>
              <a:rPr lang="en-US"/>
              <a:t> And when He had said these things, one of the officers who stood by struck Jesus with the palm of his hand, saying, "Do You answer the high priest like that?"  </a:t>
            </a:r>
            <a:r>
              <a:rPr lang="en-US" baseline="30000"/>
              <a:t>23</a:t>
            </a:r>
            <a:r>
              <a:rPr lang="en-US"/>
              <a:t> Jesus answered him, "If I have spoken evil, bear witness of the evil; but if well, why do you strike Me?"  </a:t>
            </a:r>
            <a:r>
              <a:rPr lang="en-US" baseline="30000"/>
              <a:t>24</a:t>
            </a:r>
            <a:r>
              <a:rPr lang="en-US"/>
              <a:t> Then Annas sent Him bound to Caiaphas the high priest.</a:t>
            </a:r>
          </a:p>
          <a:p>
            <a:r>
              <a:rPr lang="en-US"/>
              <a:t> </a:t>
            </a:r>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Mr. Walker writes:</a:t>
            </a:r>
          </a:p>
          <a:p>
            <a:r>
              <a:rPr lang="en-US"/>
              <a:t> </a:t>
            </a:r>
          </a:p>
          <a:p>
            <a:r>
              <a:rPr lang="en-US"/>
              <a:t>First, the individual was to be considered innocent until proven guilty.  Second, the individual was not even to face trial until the evidence of witnesses could be stated and confirmed.  Third, an individual could not be called on to incriminate himself.  The case had to be established by witnesses.  This understanding will help us when we see the response that Jesus' answer brings (Denton Lectures Electronic Version, Gospel of John).</a:t>
            </a:r>
            <a:endParaRPr lang="en-US" dirty="0"/>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t>
            </a:r>
            <a:r>
              <a:rPr lang="en-US" u="sng"/>
              <a:t>Mt. 26:57-68</a:t>
            </a:r>
            <a:r>
              <a:rPr lang="en-US"/>
              <a:t>; </a:t>
            </a:r>
            <a:r>
              <a:rPr lang="en-US" u="sng"/>
              <a:t>Mk. 14:53-65</a:t>
            </a:r>
            <a:r>
              <a:rPr lang="en-US"/>
              <a:t>; </a:t>
            </a:r>
            <a:r>
              <a:rPr lang="en-US" u="sng"/>
              <a:t>Lk. 22:66-71</a:t>
            </a:r>
            <a:r>
              <a:rPr lang="en-US"/>
              <a:t>)</a:t>
            </a:r>
            <a:endParaRPr lang="en-US" dirty="0"/>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 26:59 Now the chief priests, the elders, and all the council sought false testimony against Jesus to put Him to death,  </a:t>
            </a:r>
            <a:r>
              <a:rPr lang="en-US" baseline="30000"/>
              <a:t>60</a:t>
            </a:r>
            <a:r>
              <a:rPr lang="en-US"/>
              <a:t> but found none. Even though many false witnesses came forward, they found none</a:t>
            </a:r>
            <a:r>
              <a:rPr lang="en-US" baseline="30000"/>
              <a:t>1</a:t>
            </a:r>
            <a:r>
              <a:rPr lang="en-US"/>
              <a:t>. But at last two false witnesses</a:t>
            </a:r>
            <a:r>
              <a:rPr lang="en-US" baseline="30000"/>
              <a:t> </a:t>
            </a:r>
            <a:r>
              <a:rPr lang="en-US"/>
              <a:t>came forward  </a:t>
            </a:r>
            <a:r>
              <a:rPr lang="en-US" baseline="30000"/>
              <a:t>61</a:t>
            </a:r>
            <a:r>
              <a:rPr lang="en-US"/>
              <a:t> and said, "This </a:t>
            </a:r>
            <a:r>
              <a:rPr lang="en-US" i="1"/>
              <a:t>fellow </a:t>
            </a:r>
            <a:r>
              <a:rPr lang="en-US"/>
              <a:t>said,`I am able to destroy the temple of God and to build it in three days.'"</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Deut. 17:6  "Whoever is deserving of death shall be put to death on the testimony of two or three witnesses; he shall not be put to death on the testimony of one witness.</a:t>
            </a:r>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I am able to destroy the temple of God and to build it in three days.'</a:t>
            </a:r>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6382</TotalTime>
  <Words>1082</Words>
  <Application>Microsoft Office PowerPoint</Application>
  <PresentationFormat>On-screen Show (4:3)</PresentationFormat>
  <Paragraphs>68</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73</cp:revision>
  <dcterms:created xsi:type="dcterms:W3CDTF">2006-12-19T00:50:39Z</dcterms:created>
  <dcterms:modified xsi:type="dcterms:W3CDTF">2016-11-08T21:28:34Z</dcterms:modified>
</cp:coreProperties>
</file>